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2" r:id="rId6"/>
    <p:sldId id="263" r:id="rId7"/>
    <p:sldId id="264" r:id="rId8"/>
    <p:sldId id="25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414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4098" name="Picture 2" descr="https://ds03.infourok.ru/uploads/ex/084d/00017b64-773bf6d7/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ds03.infourok.ru/uploads/ex/084d/00017b64-773bf6d7/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s03.infourok.ru/uploads/ex/084d/00017b64-773bf6d7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ds03.infourok.ru/uploads/ex/084d/00017b64-773bf6d7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0"/>
            <a:ext cx="870270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Масса элементарных частиц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вязь между массой и энергие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285728"/>
            <a:ext cx="857256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Зависимость массы от скорост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892971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3.infourok.ru/uploads/ex/084d/00017b64-773bf6d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72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ds03.infourok.ru/uploads/ex/084d/00017b64-773bf6d7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Canitar</dc:creator>
  <cp:lastModifiedBy>Canitar</cp:lastModifiedBy>
  <cp:revision>6</cp:revision>
  <dcterms:created xsi:type="dcterms:W3CDTF">2016-09-24T11:07:30Z</dcterms:created>
  <dcterms:modified xsi:type="dcterms:W3CDTF">2016-09-26T04:12:32Z</dcterms:modified>
</cp:coreProperties>
</file>